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71" r:id="rId11"/>
    <p:sldId id="270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2270-FFAA-F22E-57FD-31A8E98BC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128EB-D022-0EC9-77EB-C16CA6A0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8BE2C-D4EF-095F-9EED-284F61DD2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B894-DE42-8877-AAEB-2FE6EF29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50BB5-0080-665E-65B4-4926B64C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4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38E4-371A-AE24-C0C9-7B031D25E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9360C-B34E-A240-D6EF-1947661AD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63570-80EB-7C1A-699C-A2332A3F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55463-7D51-2819-F084-0100E2A4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F7698-D203-75A2-F484-ADC24F1D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4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E0FE7-A80A-8478-8841-BD022061C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970F4-D588-AB87-0068-0B218E718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2D50-A368-01B7-6C14-7BD2B9D8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620AF-52E8-EE4D-CD58-307AD2C09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F8726-FDFF-D2AB-FF4D-F5749EA1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5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D4AC-2027-1801-D88C-7F885F1B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53A80-1A0E-F80D-3AC2-6DDC7B383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88DD1-1F70-577A-3DFA-712BF0E1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8CD50-7CC1-ABA3-6016-2F2012C4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0BAF5-03AC-03D6-24D4-E505C3F8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2B0A-2D3F-D7B6-693F-66A4AA49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B9FDB-63B1-6C14-42C5-2241ABBC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9C2ED-6999-57FD-1DFD-DAAEE55B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39381-7B16-6ADD-95DF-AA3B3E73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1B80-1D0F-22B7-1BA4-1904DEA2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2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9AAF-8380-779C-C393-BB587880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0BBE2-A0F3-0E57-42BA-8ADFEE9BD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F1F6C-E778-53CB-121F-6EC3108EC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0894C-6617-EF16-C74C-AFE8C1C6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9294D-D8D1-0E89-1220-5AD1804D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10BE4-01AB-1D4B-D99D-7FEE10BE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2CBA-EABB-82CB-4292-72EEF761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BB18B-640B-FCED-6FA1-50EDEAE9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0F9A2-3258-5992-F3FE-1FBB6BC98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146F1-6B13-E152-4A46-B15D0815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04215-7447-32A6-E829-C08B44D90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C6145D-9200-5B22-2A07-965C68D6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D85CC0-5769-D767-804E-68BB492C1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4A3F4-5D2B-7F05-5FD1-95FD02C0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4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DBEE-1363-2A3E-F08D-1A41A54E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6A87D-6694-7BE1-D1A2-7AAE18DA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EF082-71F2-7F10-AAC1-CBEBDF98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E8BB2-7C13-17EB-F18C-4857BE07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8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EADA6-B81A-F084-345A-10E3105A3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EAEBB-35F1-BAAD-C7A8-775F0DBD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3FFF4-598B-02AF-8019-75B572A5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6416-964F-BBE3-5459-E8FECA01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AC9C2-B884-88AC-EABB-190A67C3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AE0A4-24F0-753A-607C-3325052FA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47C13-9CAE-3033-C710-CA5BB296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1C7FD-3F6D-16CD-EB8A-5E1714B2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CACAB-0163-419E-62D6-4133D44F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1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6745-23A9-184C-9FAA-20E561431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B62AA-D5FB-685A-A48D-21BB9CA19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D51F6-EAD7-793B-4CFD-FEE9198B1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33236-7820-BCEB-56E7-A80770FC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3E4A2-5E45-13A5-43EF-2EAFD615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EC1B8-4775-7761-F867-46157AA2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0EC5F8-B7BD-B4B4-EFE7-42C5BB40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E521C-4656-FFE3-1A59-4DB6ACEBB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B0D55-CED0-AE90-5558-9C4F2A5D0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BB123D-2FCC-4004-89C3-397851356DC1}" type="datetimeFigureOut">
              <a:rPr lang="en-US" smtClean="0"/>
              <a:t>25-Oct-24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1B62D-9727-9D3B-9193-3CBF811A3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118FC-47D9-0254-7FCC-C1E70B997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87C862-B0DF-45E9-ADF5-86F76B552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untain in a park&#10;&#10;Description automatically generated">
            <a:extLst>
              <a:ext uri="{FF2B5EF4-FFF2-40B4-BE49-F238E27FC236}">
                <a16:creationId xmlns:a16="http://schemas.microsoft.com/office/drawing/2014/main" id="{F9B734CF-5E64-BBDA-5EAD-21531F08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92409D-41E4-A6EB-D123-0FC3FBE114DE}"/>
              </a:ext>
            </a:extLst>
          </p:cNvPr>
          <p:cNvSpPr txBox="1">
            <a:spLocks/>
          </p:cNvSpPr>
          <p:nvPr/>
        </p:nvSpPr>
        <p:spPr>
          <a:xfrm>
            <a:off x="1386839" y="4630671"/>
            <a:ext cx="9418320" cy="3148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l-GR" sz="2400" b="1" dirty="0">
                <a:highlight>
                  <a:srgbClr val="C0C0C0"/>
                </a:highlight>
                <a:latin typeface="Segoe UI" panose="020B0502040204020203" pitchFamily="34" charset="0"/>
                <a:ea typeface="Calibri" panose="020F0502020204030204" pitchFamily="34" charset="0"/>
              </a:rPr>
              <a:t>«Ανάπλαση Οδών και Πλατειών </a:t>
            </a:r>
          </a:p>
          <a:p>
            <a:pPr algn="ctr">
              <a:lnSpc>
                <a:spcPct val="150000"/>
              </a:lnSpc>
            </a:pPr>
            <a:r>
              <a:rPr lang="el-GR" sz="2400" b="1" dirty="0">
                <a:highlight>
                  <a:srgbClr val="C0C0C0"/>
                </a:highlight>
                <a:latin typeface="Segoe UI" panose="020B0502040204020203" pitchFamily="34" charset="0"/>
                <a:ea typeface="Calibri" panose="020F0502020204030204" pitchFamily="34" charset="0"/>
              </a:rPr>
              <a:t>στο Αστικό Κέντρο Λάρνακας»</a:t>
            </a:r>
            <a:br>
              <a:rPr lang="el-GR" sz="2400" b="1" dirty="0">
                <a:highlight>
                  <a:srgbClr val="C0C0C0"/>
                </a:highlight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en-US" sz="8800" dirty="0">
              <a:highlight>
                <a:srgbClr val="C0C0C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8D994-84D5-92E9-71BC-98DEFB6D0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72" y="6025815"/>
            <a:ext cx="910582" cy="719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FB1BD4-C438-3C43-695B-2B423B01F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13" y="6032942"/>
            <a:ext cx="910582" cy="712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CFA5B-9BBC-6D6C-9292-7E53ED74D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82" y="5975580"/>
            <a:ext cx="828824" cy="7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19438249-696E-F109-10F1-4560EBCDA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/>
          <a:stretch/>
        </p:blipFill>
        <p:spPr>
          <a:xfrm>
            <a:off x="1008853" y="0"/>
            <a:ext cx="101742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5CE41A33-18C0-77D4-A72C-286C86E12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 rot="16200000">
            <a:off x="2667000" y="-1672872"/>
            <a:ext cx="6858000" cy="102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2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BDE5BB7-37B8-8BA8-3AE9-0140F95FE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/>
        </p:blipFill>
        <p:spPr>
          <a:xfrm>
            <a:off x="1001506" y="0"/>
            <a:ext cx="10188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78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FFE03D78-CA6B-5AD3-74A6-75F61304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994139" y="0"/>
            <a:ext cx="102037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1E905AD-5371-68A7-D400-D8F58DDBD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 rot="16200000">
            <a:off x="2662580" y="-1675029"/>
            <a:ext cx="6866840" cy="1021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1BA88DB9-AFFB-991F-2051-C8395672A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/>
          <a:stretch/>
        </p:blipFill>
        <p:spPr>
          <a:xfrm>
            <a:off x="986750" y="0"/>
            <a:ext cx="1021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5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6DB242A3-D4C7-711F-87C2-EF214645F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994139" y="0"/>
            <a:ext cx="102037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2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8D322DF6-BC0B-DE6E-9370-2E9AF72E6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 rot="16200000">
            <a:off x="2667000" y="-1672872"/>
            <a:ext cx="6858000" cy="102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6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1C52D4EA-ED3E-78D3-C798-950611CF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/>
        </p:blipFill>
        <p:spPr>
          <a:xfrm>
            <a:off x="1001506" y="0"/>
            <a:ext cx="10188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2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F71AB82-7FAB-9CA0-CF63-C238B35F3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5"/>
          <a:stretch/>
        </p:blipFill>
        <p:spPr>
          <a:xfrm rot="16200000">
            <a:off x="2666999" y="-1662460"/>
            <a:ext cx="6858002" cy="101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A0D07C66-DAD6-EDFF-03D4-BC235FF9E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994139" y="0"/>
            <a:ext cx="102037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2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3C4779E1-35AD-F5F1-B156-B3C021C4B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/>
        </p:blipFill>
        <p:spPr>
          <a:xfrm rot="16200000">
            <a:off x="2667000" y="-1672872"/>
            <a:ext cx="6858000" cy="102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93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11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Petrou</dc:creator>
  <cp:lastModifiedBy>Maria Petrou</cp:lastModifiedBy>
  <cp:revision>10</cp:revision>
  <dcterms:created xsi:type="dcterms:W3CDTF">2024-10-23T10:49:07Z</dcterms:created>
  <dcterms:modified xsi:type="dcterms:W3CDTF">2024-10-25T09:58:31Z</dcterms:modified>
</cp:coreProperties>
</file>